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9"/>
    <p:restoredTop sz="94688"/>
  </p:normalViewPr>
  <p:slideViewPr>
    <p:cSldViewPr snapToGrid="0" snapToObjects="1">
      <p:cViewPr varScale="1">
        <p:scale>
          <a:sx n="85" d="100"/>
          <a:sy n="85" d="100"/>
        </p:scale>
        <p:origin x="192" y="4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32D13-B240-FD4C-8F20-F56887E6F9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B9D0AA9-3F47-3F4C-B2F0-FC44A88B06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7A6105-9F70-E141-81FF-152658716EC2}"/>
              </a:ext>
            </a:extLst>
          </p:cNvPr>
          <p:cNvSpPr>
            <a:spLocks noGrp="1"/>
          </p:cNvSpPr>
          <p:nvPr>
            <p:ph type="dt" sz="half" idx="10"/>
          </p:nvPr>
        </p:nvSpPr>
        <p:spPr/>
        <p:txBody>
          <a:bodyPr/>
          <a:lstStyle/>
          <a:p>
            <a:fld id="{4F27CF9B-8072-4846-8116-3B97719BFDAE}" type="datetimeFigureOut">
              <a:rPr lang="en-US" smtClean="0"/>
              <a:t>10/14/19</a:t>
            </a:fld>
            <a:endParaRPr lang="en-US"/>
          </a:p>
        </p:txBody>
      </p:sp>
      <p:sp>
        <p:nvSpPr>
          <p:cNvPr id="5" name="Footer Placeholder 4">
            <a:extLst>
              <a:ext uri="{FF2B5EF4-FFF2-40B4-BE49-F238E27FC236}">
                <a16:creationId xmlns:a16="http://schemas.microsoft.com/office/drawing/2014/main" id="{1A92DC41-F964-C54A-BD1F-6AB5DE68B2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9EA661-3DDB-A047-8E38-EF76C37FF66E}"/>
              </a:ext>
            </a:extLst>
          </p:cNvPr>
          <p:cNvSpPr>
            <a:spLocks noGrp="1"/>
          </p:cNvSpPr>
          <p:nvPr>
            <p:ph type="sldNum" sz="quarter" idx="12"/>
          </p:nvPr>
        </p:nvSpPr>
        <p:spPr/>
        <p:txBody>
          <a:bodyPr/>
          <a:lstStyle/>
          <a:p>
            <a:fld id="{1D887545-6ED4-874C-91AF-F2FB2ABF7A3D}" type="slidenum">
              <a:rPr lang="en-US" smtClean="0"/>
              <a:t>‹#›</a:t>
            </a:fld>
            <a:endParaRPr lang="en-US"/>
          </a:p>
        </p:txBody>
      </p:sp>
    </p:spTree>
    <p:extLst>
      <p:ext uri="{BB962C8B-B14F-4D97-AF65-F5344CB8AC3E}">
        <p14:creationId xmlns:p14="http://schemas.microsoft.com/office/powerpoint/2010/main" val="362036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51B3A-0F17-1944-BCA8-B90C506E77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285E6D-11D7-1543-B565-5FB73FE720A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6399AC-8C72-8A45-B9C9-8C20F29B0E60}"/>
              </a:ext>
            </a:extLst>
          </p:cNvPr>
          <p:cNvSpPr>
            <a:spLocks noGrp="1"/>
          </p:cNvSpPr>
          <p:nvPr>
            <p:ph type="dt" sz="half" idx="10"/>
          </p:nvPr>
        </p:nvSpPr>
        <p:spPr/>
        <p:txBody>
          <a:bodyPr/>
          <a:lstStyle/>
          <a:p>
            <a:fld id="{4F27CF9B-8072-4846-8116-3B97719BFDAE}" type="datetimeFigureOut">
              <a:rPr lang="en-US" smtClean="0"/>
              <a:t>10/14/19</a:t>
            </a:fld>
            <a:endParaRPr lang="en-US"/>
          </a:p>
        </p:txBody>
      </p:sp>
      <p:sp>
        <p:nvSpPr>
          <p:cNvPr id="5" name="Footer Placeholder 4">
            <a:extLst>
              <a:ext uri="{FF2B5EF4-FFF2-40B4-BE49-F238E27FC236}">
                <a16:creationId xmlns:a16="http://schemas.microsoft.com/office/drawing/2014/main" id="{C573356D-CBF7-9D43-BC7A-8AD161CACA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B31AC7-9FB8-3C49-A2DD-B8FC345775ED}"/>
              </a:ext>
            </a:extLst>
          </p:cNvPr>
          <p:cNvSpPr>
            <a:spLocks noGrp="1"/>
          </p:cNvSpPr>
          <p:nvPr>
            <p:ph type="sldNum" sz="quarter" idx="12"/>
          </p:nvPr>
        </p:nvSpPr>
        <p:spPr/>
        <p:txBody>
          <a:bodyPr/>
          <a:lstStyle/>
          <a:p>
            <a:fld id="{1D887545-6ED4-874C-91AF-F2FB2ABF7A3D}" type="slidenum">
              <a:rPr lang="en-US" smtClean="0"/>
              <a:t>‹#›</a:t>
            </a:fld>
            <a:endParaRPr lang="en-US"/>
          </a:p>
        </p:txBody>
      </p:sp>
    </p:spTree>
    <p:extLst>
      <p:ext uri="{BB962C8B-B14F-4D97-AF65-F5344CB8AC3E}">
        <p14:creationId xmlns:p14="http://schemas.microsoft.com/office/powerpoint/2010/main" val="39322611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ED6B8C-1816-EC4E-BF84-FD1C4DF6B6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B3F790-36F4-4644-B77A-2061A5318F3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2554A7-C646-5740-B482-DA85EE1C1964}"/>
              </a:ext>
            </a:extLst>
          </p:cNvPr>
          <p:cNvSpPr>
            <a:spLocks noGrp="1"/>
          </p:cNvSpPr>
          <p:nvPr>
            <p:ph type="dt" sz="half" idx="10"/>
          </p:nvPr>
        </p:nvSpPr>
        <p:spPr/>
        <p:txBody>
          <a:bodyPr/>
          <a:lstStyle/>
          <a:p>
            <a:fld id="{4F27CF9B-8072-4846-8116-3B97719BFDAE}" type="datetimeFigureOut">
              <a:rPr lang="en-US" smtClean="0"/>
              <a:t>10/14/19</a:t>
            </a:fld>
            <a:endParaRPr lang="en-US"/>
          </a:p>
        </p:txBody>
      </p:sp>
      <p:sp>
        <p:nvSpPr>
          <p:cNvPr id="5" name="Footer Placeholder 4">
            <a:extLst>
              <a:ext uri="{FF2B5EF4-FFF2-40B4-BE49-F238E27FC236}">
                <a16:creationId xmlns:a16="http://schemas.microsoft.com/office/drawing/2014/main" id="{2CDD8609-FF3E-9D4C-9D7B-B901833309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3F91CD-4EBE-3C48-9D5C-00AE84D853F0}"/>
              </a:ext>
            </a:extLst>
          </p:cNvPr>
          <p:cNvSpPr>
            <a:spLocks noGrp="1"/>
          </p:cNvSpPr>
          <p:nvPr>
            <p:ph type="sldNum" sz="quarter" idx="12"/>
          </p:nvPr>
        </p:nvSpPr>
        <p:spPr/>
        <p:txBody>
          <a:bodyPr/>
          <a:lstStyle/>
          <a:p>
            <a:fld id="{1D887545-6ED4-874C-91AF-F2FB2ABF7A3D}" type="slidenum">
              <a:rPr lang="en-US" smtClean="0"/>
              <a:t>‹#›</a:t>
            </a:fld>
            <a:endParaRPr lang="en-US"/>
          </a:p>
        </p:txBody>
      </p:sp>
    </p:spTree>
    <p:extLst>
      <p:ext uri="{BB962C8B-B14F-4D97-AF65-F5344CB8AC3E}">
        <p14:creationId xmlns:p14="http://schemas.microsoft.com/office/powerpoint/2010/main" val="1131186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80801-C0A4-7047-A7E0-B653FDD628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8CF866-C882-9C4B-B646-12DAABE7B87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BD9949-5151-B740-85FD-6D5A8E2F9834}"/>
              </a:ext>
            </a:extLst>
          </p:cNvPr>
          <p:cNvSpPr>
            <a:spLocks noGrp="1"/>
          </p:cNvSpPr>
          <p:nvPr>
            <p:ph type="dt" sz="half" idx="10"/>
          </p:nvPr>
        </p:nvSpPr>
        <p:spPr/>
        <p:txBody>
          <a:bodyPr/>
          <a:lstStyle/>
          <a:p>
            <a:fld id="{4F27CF9B-8072-4846-8116-3B97719BFDAE}" type="datetimeFigureOut">
              <a:rPr lang="en-US" smtClean="0"/>
              <a:t>10/14/19</a:t>
            </a:fld>
            <a:endParaRPr lang="en-US"/>
          </a:p>
        </p:txBody>
      </p:sp>
      <p:sp>
        <p:nvSpPr>
          <p:cNvPr id="5" name="Footer Placeholder 4">
            <a:extLst>
              <a:ext uri="{FF2B5EF4-FFF2-40B4-BE49-F238E27FC236}">
                <a16:creationId xmlns:a16="http://schemas.microsoft.com/office/drawing/2014/main" id="{0D9D611E-2750-BD48-AB17-7B17A4A6B9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CDFFBB-14AC-E94E-9D11-FEDD8220A33E}"/>
              </a:ext>
            </a:extLst>
          </p:cNvPr>
          <p:cNvSpPr>
            <a:spLocks noGrp="1"/>
          </p:cNvSpPr>
          <p:nvPr>
            <p:ph type="sldNum" sz="quarter" idx="12"/>
          </p:nvPr>
        </p:nvSpPr>
        <p:spPr/>
        <p:txBody>
          <a:bodyPr/>
          <a:lstStyle/>
          <a:p>
            <a:fld id="{1D887545-6ED4-874C-91AF-F2FB2ABF7A3D}" type="slidenum">
              <a:rPr lang="en-US" smtClean="0"/>
              <a:t>‹#›</a:t>
            </a:fld>
            <a:endParaRPr lang="en-US"/>
          </a:p>
        </p:txBody>
      </p:sp>
    </p:spTree>
    <p:extLst>
      <p:ext uri="{BB962C8B-B14F-4D97-AF65-F5344CB8AC3E}">
        <p14:creationId xmlns:p14="http://schemas.microsoft.com/office/powerpoint/2010/main" val="2594485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12F8E-0F01-B147-BA49-5C6C4E38E7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77ED703-9BE0-3943-85FC-AAAF2D9326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46394E1-76A0-814E-B41F-7D8429F5A45F}"/>
              </a:ext>
            </a:extLst>
          </p:cNvPr>
          <p:cNvSpPr>
            <a:spLocks noGrp="1"/>
          </p:cNvSpPr>
          <p:nvPr>
            <p:ph type="dt" sz="half" idx="10"/>
          </p:nvPr>
        </p:nvSpPr>
        <p:spPr/>
        <p:txBody>
          <a:bodyPr/>
          <a:lstStyle/>
          <a:p>
            <a:fld id="{4F27CF9B-8072-4846-8116-3B97719BFDAE}" type="datetimeFigureOut">
              <a:rPr lang="en-US" smtClean="0"/>
              <a:t>10/14/19</a:t>
            </a:fld>
            <a:endParaRPr lang="en-US"/>
          </a:p>
        </p:txBody>
      </p:sp>
      <p:sp>
        <p:nvSpPr>
          <p:cNvPr id="5" name="Footer Placeholder 4">
            <a:extLst>
              <a:ext uri="{FF2B5EF4-FFF2-40B4-BE49-F238E27FC236}">
                <a16:creationId xmlns:a16="http://schemas.microsoft.com/office/drawing/2014/main" id="{E00D0AF1-3273-4E4A-BF87-846949E232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B54926-93FB-8E43-AEF2-F353F64BC24D}"/>
              </a:ext>
            </a:extLst>
          </p:cNvPr>
          <p:cNvSpPr>
            <a:spLocks noGrp="1"/>
          </p:cNvSpPr>
          <p:nvPr>
            <p:ph type="sldNum" sz="quarter" idx="12"/>
          </p:nvPr>
        </p:nvSpPr>
        <p:spPr/>
        <p:txBody>
          <a:bodyPr/>
          <a:lstStyle/>
          <a:p>
            <a:fld id="{1D887545-6ED4-874C-91AF-F2FB2ABF7A3D}" type="slidenum">
              <a:rPr lang="en-US" smtClean="0"/>
              <a:t>‹#›</a:t>
            </a:fld>
            <a:endParaRPr lang="en-US"/>
          </a:p>
        </p:txBody>
      </p:sp>
    </p:spTree>
    <p:extLst>
      <p:ext uri="{BB962C8B-B14F-4D97-AF65-F5344CB8AC3E}">
        <p14:creationId xmlns:p14="http://schemas.microsoft.com/office/powerpoint/2010/main" val="4080856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108F3-B2B0-3A41-81B9-0372E18D5E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A16B4D-A095-C04D-866C-61543503143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24C8ED-83E3-A044-BFE5-714FDA99201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51FB4AE-2B3F-1043-9A37-036209A4DABC}"/>
              </a:ext>
            </a:extLst>
          </p:cNvPr>
          <p:cNvSpPr>
            <a:spLocks noGrp="1"/>
          </p:cNvSpPr>
          <p:nvPr>
            <p:ph type="dt" sz="half" idx="10"/>
          </p:nvPr>
        </p:nvSpPr>
        <p:spPr/>
        <p:txBody>
          <a:bodyPr/>
          <a:lstStyle/>
          <a:p>
            <a:fld id="{4F27CF9B-8072-4846-8116-3B97719BFDAE}" type="datetimeFigureOut">
              <a:rPr lang="en-US" smtClean="0"/>
              <a:t>10/14/19</a:t>
            </a:fld>
            <a:endParaRPr lang="en-US"/>
          </a:p>
        </p:txBody>
      </p:sp>
      <p:sp>
        <p:nvSpPr>
          <p:cNvPr id="6" name="Footer Placeholder 5">
            <a:extLst>
              <a:ext uri="{FF2B5EF4-FFF2-40B4-BE49-F238E27FC236}">
                <a16:creationId xmlns:a16="http://schemas.microsoft.com/office/drawing/2014/main" id="{DF807C0A-4048-EC4F-8FEC-E32475B67F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BF2202-BAB2-5E4E-A6ED-1D09CAF47378}"/>
              </a:ext>
            </a:extLst>
          </p:cNvPr>
          <p:cNvSpPr>
            <a:spLocks noGrp="1"/>
          </p:cNvSpPr>
          <p:nvPr>
            <p:ph type="sldNum" sz="quarter" idx="12"/>
          </p:nvPr>
        </p:nvSpPr>
        <p:spPr/>
        <p:txBody>
          <a:bodyPr/>
          <a:lstStyle/>
          <a:p>
            <a:fld id="{1D887545-6ED4-874C-91AF-F2FB2ABF7A3D}" type="slidenum">
              <a:rPr lang="en-US" smtClean="0"/>
              <a:t>‹#›</a:t>
            </a:fld>
            <a:endParaRPr lang="en-US"/>
          </a:p>
        </p:txBody>
      </p:sp>
    </p:spTree>
    <p:extLst>
      <p:ext uri="{BB962C8B-B14F-4D97-AF65-F5344CB8AC3E}">
        <p14:creationId xmlns:p14="http://schemas.microsoft.com/office/powerpoint/2010/main" val="2589236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5D578-EDA0-B14D-A923-8B0205004C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8FED3E-7DA3-6045-AF7E-292D5E9B10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38BD272-0C4C-EE4C-A989-9D902CADF5F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CD66CA-D1B6-5A4C-B7E4-0A7F380D4D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0858742-23BA-9C4B-AE0F-35B6DF6871B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CAFC7C-3961-8F4B-AB9E-AB5A7103D9DF}"/>
              </a:ext>
            </a:extLst>
          </p:cNvPr>
          <p:cNvSpPr>
            <a:spLocks noGrp="1"/>
          </p:cNvSpPr>
          <p:nvPr>
            <p:ph type="dt" sz="half" idx="10"/>
          </p:nvPr>
        </p:nvSpPr>
        <p:spPr/>
        <p:txBody>
          <a:bodyPr/>
          <a:lstStyle/>
          <a:p>
            <a:fld id="{4F27CF9B-8072-4846-8116-3B97719BFDAE}" type="datetimeFigureOut">
              <a:rPr lang="en-US" smtClean="0"/>
              <a:t>10/14/19</a:t>
            </a:fld>
            <a:endParaRPr lang="en-US"/>
          </a:p>
        </p:txBody>
      </p:sp>
      <p:sp>
        <p:nvSpPr>
          <p:cNvPr id="8" name="Footer Placeholder 7">
            <a:extLst>
              <a:ext uri="{FF2B5EF4-FFF2-40B4-BE49-F238E27FC236}">
                <a16:creationId xmlns:a16="http://schemas.microsoft.com/office/drawing/2014/main" id="{E09D73D4-BC6B-9C46-A5F4-17F35F1B2B4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A6846A-8F70-C845-9EB3-2759AE6CE1A1}"/>
              </a:ext>
            </a:extLst>
          </p:cNvPr>
          <p:cNvSpPr>
            <a:spLocks noGrp="1"/>
          </p:cNvSpPr>
          <p:nvPr>
            <p:ph type="sldNum" sz="quarter" idx="12"/>
          </p:nvPr>
        </p:nvSpPr>
        <p:spPr/>
        <p:txBody>
          <a:bodyPr/>
          <a:lstStyle/>
          <a:p>
            <a:fld id="{1D887545-6ED4-874C-91AF-F2FB2ABF7A3D}" type="slidenum">
              <a:rPr lang="en-US" smtClean="0"/>
              <a:t>‹#›</a:t>
            </a:fld>
            <a:endParaRPr lang="en-US"/>
          </a:p>
        </p:txBody>
      </p:sp>
    </p:spTree>
    <p:extLst>
      <p:ext uri="{BB962C8B-B14F-4D97-AF65-F5344CB8AC3E}">
        <p14:creationId xmlns:p14="http://schemas.microsoft.com/office/powerpoint/2010/main" val="76992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0A785-8C7E-D242-87BB-FF00040285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A47ED3B-0C2A-BA4D-9491-22A1FEC0B24F}"/>
              </a:ext>
            </a:extLst>
          </p:cNvPr>
          <p:cNvSpPr>
            <a:spLocks noGrp="1"/>
          </p:cNvSpPr>
          <p:nvPr>
            <p:ph type="dt" sz="half" idx="10"/>
          </p:nvPr>
        </p:nvSpPr>
        <p:spPr/>
        <p:txBody>
          <a:bodyPr/>
          <a:lstStyle/>
          <a:p>
            <a:fld id="{4F27CF9B-8072-4846-8116-3B97719BFDAE}" type="datetimeFigureOut">
              <a:rPr lang="en-US" smtClean="0"/>
              <a:t>10/14/19</a:t>
            </a:fld>
            <a:endParaRPr lang="en-US"/>
          </a:p>
        </p:txBody>
      </p:sp>
      <p:sp>
        <p:nvSpPr>
          <p:cNvPr id="4" name="Footer Placeholder 3">
            <a:extLst>
              <a:ext uri="{FF2B5EF4-FFF2-40B4-BE49-F238E27FC236}">
                <a16:creationId xmlns:a16="http://schemas.microsoft.com/office/drawing/2014/main" id="{74547530-BEDB-704F-9A86-7454FDB4721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D58713-78C9-274E-8553-64F793C30644}"/>
              </a:ext>
            </a:extLst>
          </p:cNvPr>
          <p:cNvSpPr>
            <a:spLocks noGrp="1"/>
          </p:cNvSpPr>
          <p:nvPr>
            <p:ph type="sldNum" sz="quarter" idx="12"/>
          </p:nvPr>
        </p:nvSpPr>
        <p:spPr/>
        <p:txBody>
          <a:bodyPr/>
          <a:lstStyle/>
          <a:p>
            <a:fld id="{1D887545-6ED4-874C-91AF-F2FB2ABF7A3D}" type="slidenum">
              <a:rPr lang="en-US" smtClean="0"/>
              <a:t>‹#›</a:t>
            </a:fld>
            <a:endParaRPr lang="en-US"/>
          </a:p>
        </p:txBody>
      </p:sp>
    </p:spTree>
    <p:extLst>
      <p:ext uri="{BB962C8B-B14F-4D97-AF65-F5344CB8AC3E}">
        <p14:creationId xmlns:p14="http://schemas.microsoft.com/office/powerpoint/2010/main" val="3521729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737AE1-A72E-2245-8CB7-CA7E3CCFD881}"/>
              </a:ext>
            </a:extLst>
          </p:cNvPr>
          <p:cNvSpPr>
            <a:spLocks noGrp="1"/>
          </p:cNvSpPr>
          <p:nvPr>
            <p:ph type="dt" sz="half" idx="10"/>
          </p:nvPr>
        </p:nvSpPr>
        <p:spPr/>
        <p:txBody>
          <a:bodyPr/>
          <a:lstStyle/>
          <a:p>
            <a:fld id="{4F27CF9B-8072-4846-8116-3B97719BFDAE}" type="datetimeFigureOut">
              <a:rPr lang="en-US" smtClean="0"/>
              <a:t>10/14/19</a:t>
            </a:fld>
            <a:endParaRPr lang="en-US"/>
          </a:p>
        </p:txBody>
      </p:sp>
      <p:sp>
        <p:nvSpPr>
          <p:cNvPr id="3" name="Footer Placeholder 2">
            <a:extLst>
              <a:ext uri="{FF2B5EF4-FFF2-40B4-BE49-F238E27FC236}">
                <a16:creationId xmlns:a16="http://schemas.microsoft.com/office/drawing/2014/main" id="{ACDE799B-5EAC-D94E-BAE4-E001EE4632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5F1488-DD64-754A-A5DB-5D454645C83E}"/>
              </a:ext>
            </a:extLst>
          </p:cNvPr>
          <p:cNvSpPr>
            <a:spLocks noGrp="1"/>
          </p:cNvSpPr>
          <p:nvPr>
            <p:ph type="sldNum" sz="quarter" idx="12"/>
          </p:nvPr>
        </p:nvSpPr>
        <p:spPr/>
        <p:txBody>
          <a:bodyPr/>
          <a:lstStyle/>
          <a:p>
            <a:fld id="{1D887545-6ED4-874C-91AF-F2FB2ABF7A3D}" type="slidenum">
              <a:rPr lang="en-US" smtClean="0"/>
              <a:t>‹#›</a:t>
            </a:fld>
            <a:endParaRPr lang="en-US"/>
          </a:p>
        </p:txBody>
      </p:sp>
    </p:spTree>
    <p:extLst>
      <p:ext uri="{BB962C8B-B14F-4D97-AF65-F5344CB8AC3E}">
        <p14:creationId xmlns:p14="http://schemas.microsoft.com/office/powerpoint/2010/main" val="17206561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3BF42-068D-B244-AB99-19047B93D4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0A5BCC4-B2C2-474C-BF5E-DABC864302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0813E5-C188-F04F-9172-C0AFFD0D62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1A6AA9A-EE5C-8A4B-AC44-D01624424B09}"/>
              </a:ext>
            </a:extLst>
          </p:cNvPr>
          <p:cNvSpPr>
            <a:spLocks noGrp="1"/>
          </p:cNvSpPr>
          <p:nvPr>
            <p:ph type="dt" sz="half" idx="10"/>
          </p:nvPr>
        </p:nvSpPr>
        <p:spPr/>
        <p:txBody>
          <a:bodyPr/>
          <a:lstStyle/>
          <a:p>
            <a:fld id="{4F27CF9B-8072-4846-8116-3B97719BFDAE}" type="datetimeFigureOut">
              <a:rPr lang="en-US" smtClean="0"/>
              <a:t>10/14/19</a:t>
            </a:fld>
            <a:endParaRPr lang="en-US"/>
          </a:p>
        </p:txBody>
      </p:sp>
      <p:sp>
        <p:nvSpPr>
          <p:cNvPr id="6" name="Footer Placeholder 5">
            <a:extLst>
              <a:ext uri="{FF2B5EF4-FFF2-40B4-BE49-F238E27FC236}">
                <a16:creationId xmlns:a16="http://schemas.microsoft.com/office/drawing/2014/main" id="{BFB62F7A-45E9-3A48-9D8A-B18F76472D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4B2C5D-EF62-7645-9C51-077150F04CC4}"/>
              </a:ext>
            </a:extLst>
          </p:cNvPr>
          <p:cNvSpPr>
            <a:spLocks noGrp="1"/>
          </p:cNvSpPr>
          <p:nvPr>
            <p:ph type="sldNum" sz="quarter" idx="12"/>
          </p:nvPr>
        </p:nvSpPr>
        <p:spPr/>
        <p:txBody>
          <a:bodyPr/>
          <a:lstStyle/>
          <a:p>
            <a:fld id="{1D887545-6ED4-874C-91AF-F2FB2ABF7A3D}" type="slidenum">
              <a:rPr lang="en-US" smtClean="0"/>
              <a:t>‹#›</a:t>
            </a:fld>
            <a:endParaRPr lang="en-US"/>
          </a:p>
        </p:txBody>
      </p:sp>
    </p:spTree>
    <p:extLst>
      <p:ext uri="{BB962C8B-B14F-4D97-AF65-F5344CB8AC3E}">
        <p14:creationId xmlns:p14="http://schemas.microsoft.com/office/powerpoint/2010/main" val="2321954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D2C83-8859-9748-A8B5-F1672E8923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2A93C6-A6A9-6744-AFE1-A45AB65BD2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B89AA0-A2EC-AF47-8E8B-3135BD4B83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26C08E3-54C0-314D-BFED-07A7D415196D}"/>
              </a:ext>
            </a:extLst>
          </p:cNvPr>
          <p:cNvSpPr>
            <a:spLocks noGrp="1"/>
          </p:cNvSpPr>
          <p:nvPr>
            <p:ph type="dt" sz="half" idx="10"/>
          </p:nvPr>
        </p:nvSpPr>
        <p:spPr/>
        <p:txBody>
          <a:bodyPr/>
          <a:lstStyle/>
          <a:p>
            <a:fld id="{4F27CF9B-8072-4846-8116-3B97719BFDAE}" type="datetimeFigureOut">
              <a:rPr lang="en-US" smtClean="0"/>
              <a:t>10/14/19</a:t>
            </a:fld>
            <a:endParaRPr lang="en-US"/>
          </a:p>
        </p:txBody>
      </p:sp>
      <p:sp>
        <p:nvSpPr>
          <p:cNvPr id="6" name="Footer Placeholder 5">
            <a:extLst>
              <a:ext uri="{FF2B5EF4-FFF2-40B4-BE49-F238E27FC236}">
                <a16:creationId xmlns:a16="http://schemas.microsoft.com/office/drawing/2014/main" id="{DDB76F51-78D4-F243-86F9-A38D56B368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769B87-B6ED-584E-9D66-45D7B4226534}"/>
              </a:ext>
            </a:extLst>
          </p:cNvPr>
          <p:cNvSpPr>
            <a:spLocks noGrp="1"/>
          </p:cNvSpPr>
          <p:nvPr>
            <p:ph type="sldNum" sz="quarter" idx="12"/>
          </p:nvPr>
        </p:nvSpPr>
        <p:spPr/>
        <p:txBody>
          <a:bodyPr/>
          <a:lstStyle/>
          <a:p>
            <a:fld id="{1D887545-6ED4-874C-91AF-F2FB2ABF7A3D}" type="slidenum">
              <a:rPr lang="en-US" smtClean="0"/>
              <a:t>‹#›</a:t>
            </a:fld>
            <a:endParaRPr lang="en-US"/>
          </a:p>
        </p:txBody>
      </p:sp>
    </p:spTree>
    <p:extLst>
      <p:ext uri="{BB962C8B-B14F-4D97-AF65-F5344CB8AC3E}">
        <p14:creationId xmlns:p14="http://schemas.microsoft.com/office/powerpoint/2010/main" val="2394235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9DF483-C075-2640-B512-5B449E12C1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5ECE364-F422-2C44-BEFE-39C30FE644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2A76FC-3DB1-4649-BF7E-064579B574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27CF9B-8072-4846-8116-3B97719BFDAE}" type="datetimeFigureOut">
              <a:rPr lang="en-US" smtClean="0"/>
              <a:t>10/14/19</a:t>
            </a:fld>
            <a:endParaRPr lang="en-US"/>
          </a:p>
        </p:txBody>
      </p:sp>
      <p:sp>
        <p:nvSpPr>
          <p:cNvPr id="5" name="Footer Placeholder 4">
            <a:extLst>
              <a:ext uri="{FF2B5EF4-FFF2-40B4-BE49-F238E27FC236}">
                <a16:creationId xmlns:a16="http://schemas.microsoft.com/office/drawing/2014/main" id="{F57AA067-9E86-A84F-BEA7-A9CB312FDB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028ED34-B68E-D24D-A74D-BE6A23025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887545-6ED4-874C-91AF-F2FB2ABF7A3D}" type="slidenum">
              <a:rPr lang="en-US" smtClean="0"/>
              <a:t>‹#›</a:t>
            </a:fld>
            <a:endParaRPr lang="en-US"/>
          </a:p>
        </p:txBody>
      </p:sp>
    </p:spTree>
    <p:extLst>
      <p:ext uri="{BB962C8B-B14F-4D97-AF65-F5344CB8AC3E}">
        <p14:creationId xmlns:p14="http://schemas.microsoft.com/office/powerpoint/2010/main" val="14313198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694D8-C224-644B-9C8D-20E4AF1ACEEA}"/>
              </a:ext>
            </a:extLst>
          </p:cNvPr>
          <p:cNvSpPr>
            <a:spLocks noGrp="1"/>
          </p:cNvSpPr>
          <p:nvPr>
            <p:ph type="ctrTitle"/>
          </p:nvPr>
        </p:nvSpPr>
        <p:spPr>
          <a:xfrm>
            <a:off x="1224197" y="3897444"/>
            <a:ext cx="9313888" cy="2130867"/>
          </a:xfrm>
        </p:spPr>
        <p:txBody>
          <a:bodyPr>
            <a:normAutofit/>
          </a:bodyPr>
          <a:lstStyle/>
          <a:p>
            <a:pPr algn="l">
              <a:lnSpc>
                <a:spcPct val="100000"/>
              </a:lnSpc>
            </a:pPr>
            <a:r>
              <a:rPr lang="en-US" b="1" dirty="0"/>
              <a:t>Scrapping phone specifications and reviews</a:t>
            </a:r>
          </a:p>
        </p:txBody>
      </p:sp>
      <p:pic>
        <p:nvPicPr>
          <p:cNvPr id="4" name="Picture 3">
            <a:extLst>
              <a:ext uri="{FF2B5EF4-FFF2-40B4-BE49-F238E27FC236}">
                <a16:creationId xmlns:a16="http://schemas.microsoft.com/office/drawing/2014/main" id="{46CD857D-EC2B-AE4B-9E56-5E0185B2A0A1}"/>
              </a:ext>
            </a:extLst>
          </p:cNvPr>
          <p:cNvPicPr>
            <a:picLocks noChangeAspect="1"/>
          </p:cNvPicPr>
          <p:nvPr/>
        </p:nvPicPr>
        <p:blipFill>
          <a:blip r:embed="rId2"/>
          <a:stretch>
            <a:fillRect/>
          </a:stretch>
        </p:blipFill>
        <p:spPr>
          <a:xfrm>
            <a:off x="1224197" y="1349115"/>
            <a:ext cx="4224939" cy="2553741"/>
          </a:xfrm>
          <a:prstGeom prst="rect">
            <a:avLst/>
          </a:prstGeom>
        </p:spPr>
      </p:pic>
      <p:sp>
        <p:nvSpPr>
          <p:cNvPr id="5" name="TextBox 4">
            <a:extLst>
              <a:ext uri="{FF2B5EF4-FFF2-40B4-BE49-F238E27FC236}">
                <a16:creationId xmlns:a16="http://schemas.microsoft.com/office/drawing/2014/main" id="{D3928813-CB47-A043-9301-01D9AA67DFEE}"/>
              </a:ext>
            </a:extLst>
          </p:cNvPr>
          <p:cNvSpPr txBox="1"/>
          <p:nvPr/>
        </p:nvSpPr>
        <p:spPr>
          <a:xfrm>
            <a:off x="1224197" y="6135505"/>
            <a:ext cx="2248525" cy="369332"/>
          </a:xfrm>
          <a:prstGeom prst="rect">
            <a:avLst/>
          </a:prstGeom>
          <a:noFill/>
        </p:spPr>
        <p:txBody>
          <a:bodyPr wrap="square" rtlCol="0">
            <a:spAutoFit/>
          </a:bodyPr>
          <a:lstStyle/>
          <a:p>
            <a:r>
              <a:rPr lang="en-US" b="1" dirty="0"/>
              <a:t>BARIKI G ELILAKI</a:t>
            </a:r>
          </a:p>
        </p:txBody>
      </p:sp>
    </p:spTree>
    <p:extLst>
      <p:ext uri="{BB962C8B-B14F-4D97-AF65-F5344CB8AC3E}">
        <p14:creationId xmlns:p14="http://schemas.microsoft.com/office/powerpoint/2010/main" val="4201088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C2976-E138-6047-A991-D63845C4B7D7}"/>
              </a:ext>
            </a:extLst>
          </p:cNvPr>
          <p:cNvSpPr>
            <a:spLocks noGrp="1"/>
          </p:cNvSpPr>
          <p:nvPr>
            <p:ph type="title"/>
          </p:nvPr>
        </p:nvSpPr>
        <p:spPr/>
        <p:txBody>
          <a:bodyPr/>
          <a:lstStyle/>
          <a:p>
            <a:r>
              <a:rPr lang="en-US" b="1" dirty="0"/>
              <a:t>INTRODUCTION</a:t>
            </a:r>
          </a:p>
        </p:txBody>
      </p:sp>
      <p:sp>
        <p:nvSpPr>
          <p:cNvPr id="3" name="Content Placeholder 2">
            <a:extLst>
              <a:ext uri="{FF2B5EF4-FFF2-40B4-BE49-F238E27FC236}">
                <a16:creationId xmlns:a16="http://schemas.microsoft.com/office/drawing/2014/main" id="{718BFDC0-83DB-EC49-901C-AF48F6BF11D2}"/>
              </a:ext>
            </a:extLst>
          </p:cNvPr>
          <p:cNvSpPr>
            <a:spLocks noGrp="1"/>
          </p:cNvSpPr>
          <p:nvPr>
            <p:ph idx="1"/>
          </p:nvPr>
        </p:nvSpPr>
        <p:spPr/>
        <p:txBody>
          <a:bodyPr>
            <a:normAutofit/>
          </a:bodyPr>
          <a:lstStyle/>
          <a:p>
            <a:pPr marL="0" indent="0" algn="just">
              <a:buNone/>
            </a:pPr>
            <a:r>
              <a:rPr lang="en-US" dirty="0"/>
              <a:t>My career aspirations in data science is to develop various software to help people to make better business decision.</a:t>
            </a:r>
          </a:p>
          <a:p>
            <a:pPr marL="0" indent="0">
              <a:buNone/>
            </a:pPr>
            <a:endParaRPr lang="en-US" dirty="0"/>
          </a:p>
          <a:p>
            <a:pPr marL="0" indent="0" algn="just">
              <a:buNone/>
            </a:pPr>
            <a:r>
              <a:rPr lang="en-US" dirty="0"/>
              <a:t>In this Web Scraping project, I choose to scrape and analyze reviews of of 18 trending smartphones from </a:t>
            </a:r>
            <a:r>
              <a:rPr lang="en-US" dirty="0" err="1">
                <a:solidFill>
                  <a:srgbClr val="C00000"/>
                </a:solidFill>
              </a:rPr>
              <a:t>www.gsmarena.com</a:t>
            </a:r>
            <a:endParaRPr lang="en-US" dirty="0">
              <a:solidFill>
                <a:srgbClr val="C00000"/>
              </a:solidFill>
            </a:endParaRPr>
          </a:p>
        </p:txBody>
      </p:sp>
    </p:spTree>
    <p:extLst>
      <p:ext uri="{BB962C8B-B14F-4D97-AF65-F5344CB8AC3E}">
        <p14:creationId xmlns:p14="http://schemas.microsoft.com/office/powerpoint/2010/main" val="1868030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5DBC1-8A64-0540-BA45-7641C71EBE18}"/>
              </a:ext>
            </a:extLst>
          </p:cNvPr>
          <p:cNvSpPr>
            <a:spLocks noGrp="1"/>
          </p:cNvSpPr>
          <p:nvPr>
            <p:ph type="title"/>
          </p:nvPr>
        </p:nvSpPr>
        <p:spPr/>
        <p:txBody>
          <a:bodyPr/>
          <a:lstStyle/>
          <a:p>
            <a:r>
              <a:rPr lang="en-US" b="1" dirty="0"/>
              <a:t>TRENDING PHONES</a:t>
            </a:r>
          </a:p>
        </p:txBody>
      </p:sp>
      <p:sp>
        <p:nvSpPr>
          <p:cNvPr id="3" name="Content Placeholder 2">
            <a:extLst>
              <a:ext uri="{FF2B5EF4-FFF2-40B4-BE49-F238E27FC236}">
                <a16:creationId xmlns:a16="http://schemas.microsoft.com/office/drawing/2014/main" id="{9CFB10C7-D1B0-7047-8E98-5D18D05CEDAE}"/>
              </a:ext>
            </a:extLst>
          </p:cNvPr>
          <p:cNvSpPr>
            <a:spLocks noGrp="1"/>
          </p:cNvSpPr>
          <p:nvPr>
            <p:ph idx="1"/>
          </p:nvPr>
        </p:nvSpPr>
        <p:spPr/>
        <p:txBody>
          <a:bodyPr>
            <a:normAutofit fontScale="92500" lnSpcReduction="10000"/>
          </a:bodyPr>
          <a:lstStyle/>
          <a:p>
            <a:pPr marL="0" indent="0" algn="just">
              <a:lnSpc>
                <a:spcPct val="120000"/>
              </a:lnSpc>
              <a:buNone/>
            </a:pPr>
            <a:r>
              <a:rPr lang="en-US" dirty="0"/>
              <a:t>When people are looking for phone to buy they are comparing specifications and brand of the phone to decide, however some prefer reviews of earlier phone owners. One of the sites which people respond to reviews of that phone and check specs is </a:t>
            </a:r>
            <a:r>
              <a:rPr lang="en-US" dirty="0" err="1"/>
              <a:t>gsmarena.com</a:t>
            </a:r>
            <a:endParaRPr lang="en-US" dirty="0"/>
          </a:p>
          <a:p>
            <a:pPr marL="0" indent="0" algn="just">
              <a:lnSpc>
                <a:spcPct val="120000"/>
              </a:lnSpc>
              <a:buNone/>
            </a:pPr>
            <a:endParaRPr lang="en-US" dirty="0"/>
          </a:p>
          <a:p>
            <a:pPr marL="0" indent="0" algn="just">
              <a:lnSpc>
                <a:spcPct val="120000"/>
              </a:lnSpc>
              <a:buNone/>
            </a:pPr>
            <a:r>
              <a:rPr lang="en-US" dirty="0"/>
              <a:t>Therefore scraping this website can help proving best insights of which particular smartphone is good based on review of many people in terms of specs and price as well as what other factors to consider in purchasing a new smartphone.</a:t>
            </a:r>
          </a:p>
        </p:txBody>
      </p:sp>
    </p:spTree>
    <p:extLst>
      <p:ext uri="{BB962C8B-B14F-4D97-AF65-F5344CB8AC3E}">
        <p14:creationId xmlns:p14="http://schemas.microsoft.com/office/powerpoint/2010/main" val="3005203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ED319-3F69-B745-8534-16F20472345D}"/>
              </a:ext>
            </a:extLst>
          </p:cNvPr>
          <p:cNvSpPr>
            <a:spLocks noGrp="1"/>
          </p:cNvSpPr>
          <p:nvPr>
            <p:ph type="title"/>
          </p:nvPr>
        </p:nvSpPr>
        <p:spPr/>
        <p:txBody>
          <a:bodyPr/>
          <a:lstStyle/>
          <a:p>
            <a:r>
              <a:rPr lang="en-US" b="1" dirty="0"/>
              <a:t>CHOSE 18 SMARTPHONES</a:t>
            </a:r>
          </a:p>
        </p:txBody>
      </p:sp>
      <p:sp>
        <p:nvSpPr>
          <p:cNvPr id="3" name="Content Placeholder 2">
            <a:extLst>
              <a:ext uri="{FF2B5EF4-FFF2-40B4-BE49-F238E27FC236}">
                <a16:creationId xmlns:a16="http://schemas.microsoft.com/office/drawing/2014/main" id="{A3E40C22-F33C-4C40-907D-39BB614D1D59}"/>
              </a:ext>
            </a:extLst>
          </p:cNvPr>
          <p:cNvSpPr>
            <a:spLocks noGrp="1"/>
          </p:cNvSpPr>
          <p:nvPr>
            <p:ph idx="1"/>
          </p:nvPr>
        </p:nvSpPr>
        <p:spPr/>
        <p:txBody>
          <a:bodyPr/>
          <a:lstStyle/>
          <a:p>
            <a:pPr marL="0" indent="0" algn="just">
              <a:lnSpc>
                <a:spcPct val="150000"/>
              </a:lnSpc>
              <a:buNone/>
            </a:pPr>
            <a:r>
              <a:rPr lang="en-US" dirty="0"/>
              <a:t>I write a script to select </a:t>
            </a:r>
            <a:r>
              <a:rPr lang="en-US" b="1" dirty="0"/>
              <a:t>10</a:t>
            </a:r>
            <a:r>
              <a:rPr lang="en-US" dirty="0"/>
              <a:t> most viewed phone specs and </a:t>
            </a:r>
            <a:r>
              <a:rPr lang="en-US" b="1" dirty="0"/>
              <a:t>10</a:t>
            </a:r>
            <a:r>
              <a:rPr lang="en-US" dirty="0"/>
              <a:t> most likes phones which makes </a:t>
            </a:r>
            <a:r>
              <a:rPr lang="en-US" b="1" dirty="0"/>
              <a:t>20</a:t>
            </a:r>
            <a:r>
              <a:rPr lang="en-US" dirty="0"/>
              <a:t> phones and drop any phone which are not released yet but they have been announced to the market and from </a:t>
            </a:r>
            <a:r>
              <a:rPr lang="en-US" b="1" dirty="0"/>
              <a:t>20</a:t>
            </a:r>
            <a:r>
              <a:rPr lang="en-US" dirty="0"/>
              <a:t> phones I left with </a:t>
            </a:r>
            <a:r>
              <a:rPr lang="en-US" b="1" dirty="0"/>
              <a:t>18</a:t>
            </a:r>
            <a:r>
              <a:rPr lang="en-US" dirty="0"/>
              <a:t> smartphones.</a:t>
            </a:r>
          </a:p>
        </p:txBody>
      </p:sp>
    </p:spTree>
    <p:extLst>
      <p:ext uri="{BB962C8B-B14F-4D97-AF65-F5344CB8AC3E}">
        <p14:creationId xmlns:p14="http://schemas.microsoft.com/office/powerpoint/2010/main" val="3659058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B9057-7ACB-B74F-A140-86B729053306}"/>
              </a:ext>
            </a:extLst>
          </p:cNvPr>
          <p:cNvSpPr>
            <a:spLocks noGrp="1"/>
          </p:cNvSpPr>
          <p:nvPr>
            <p:ph type="title"/>
          </p:nvPr>
        </p:nvSpPr>
        <p:spPr/>
        <p:txBody>
          <a:bodyPr/>
          <a:lstStyle/>
          <a:p>
            <a:r>
              <a:rPr lang="en-US" b="1" dirty="0"/>
              <a:t>MOST REVEWIED PHONES</a:t>
            </a:r>
          </a:p>
        </p:txBody>
      </p:sp>
      <p:sp>
        <p:nvSpPr>
          <p:cNvPr id="3" name="Content Placeholder 2">
            <a:extLst>
              <a:ext uri="{FF2B5EF4-FFF2-40B4-BE49-F238E27FC236}">
                <a16:creationId xmlns:a16="http://schemas.microsoft.com/office/drawing/2014/main" id="{855A69CB-71F1-304D-A0C8-A4AB1A1157ED}"/>
              </a:ext>
            </a:extLst>
          </p:cNvPr>
          <p:cNvSpPr>
            <a:spLocks noGrp="1"/>
          </p:cNvSpPr>
          <p:nvPr>
            <p:ph idx="1"/>
          </p:nvPr>
        </p:nvSpPr>
        <p:spPr>
          <a:xfrm>
            <a:off x="7216513" y="1690688"/>
            <a:ext cx="4137287" cy="3441700"/>
          </a:xfrm>
        </p:spPr>
        <p:txBody>
          <a:bodyPr/>
          <a:lstStyle/>
          <a:p>
            <a:pPr marL="0" indent="0" algn="just">
              <a:lnSpc>
                <a:spcPct val="150000"/>
              </a:lnSpc>
              <a:buNone/>
            </a:pPr>
            <a:r>
              <a:rPr lang="en-US" dirty="0"/>
              <a:t>From those </a:t>
            </a:r>
            <a:r>
              <a:rPr lang="en-US" dirty="0">
                <a:solidFill>
                  <a:srgbClr val="C00000"/>
                </a:solidFill>
              </a:rPr>
              <a:t>18</a:t>
            </a:r>
            <a:r>
              <a:rPr lang="en-US" dirty="0"/>
              <a:t> phones, only </a:t>
            </a:r>
            <a:r>
              <a:rPr lang="en-US" dirty="0">
                <a:solidFill>
                  <a:srgbClr val="C00000"/>
                </a:solidFill>
              </a:rPr>
              <a:t>7</a:t>
            </a:r>
            <a:r>
              <a:rPr lang="en-US" dirty="0"/>
              <a:t> phones have total number of </a:t>
            </a:r>
            <a:r>
              <a:rPr lang="en-US" dirty="0">
                <a:solidFill>
                  <a:srgbClr val="C00000"/>
                </a:solidFill>
              </a:rPr>
              <a:t>4623</a:t>
            </a:r>
            <a:r>
              <a:rPr lang="en-US" dirty="0"/>
              <a:t> reviews</a:t>
            </a:r>
          </a:p>
        </p:txBody>
      </p:sp>
      <p:pic>
        <p:nvPicPr>
          <p:cNvPr id="5" name="Picture 4">
            <a:extLst>
              <a:ext uri="{FF2B5EF4-FFF2-40B4-BE49-F238E27FC236}">
                <a16:creationId xmlns:a16="http://schemas.microsoft.com/office/drawing/2014/main" id="{C14977FA-A61F-5444-AF49-F9444C8D7A29}"/>
              </a:ext>
            </a:extLst>
          </p:cNvPr>
          <p:cNvPicPr>
            <a:picLocks noChangeAspect="1"/>
          </p:cNvPicPr>
          <p:nvPr/>
        </p:nvPicPr>
        <p:blipFill>
          <a:blip r:embed="rId2"/>
          <a:stretch>
            <a:fillRect/>
          </a:stretch>
        </p:blipFill>
        <p:spPr>
          <a:xfrm>
            <a:off x="838200" y="1810608"/>
            <a:ext cx="5412698" cy="4887193"/>
          </a:xfrm>
          <a:prstGeom prst="rect">
            <a:avLst/>
          </a:prstGeom>
        </p:spPr>
      </p:pic>
    </p:spTree>
    <p:extLst>
      <p:ext uri="{BB962C8B-B14F-4D97-AF65-F5344CB8AC3E}">
        <p14:creationId xmlns:p14="http://schemas.microsoft.com/office/powerpoint/2010/main" val="2518837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EE9C6-8A87-A04F-9CA3-141DBFAE7BDD}"/>
              </a:ext>
            </a:extLst>
          </p:cNvPr>
          <p:cNvSpPr>
            <a:spLocks noGrp="1"/>
          </p:cNvSpPr>
          <p:nvPr>
            <p:ph type="title"/>
          </p:nvPr>
        </p:nvSpPr>
        <p:spPr/>
        <p:txBody>
          <a:bodyPr/>
          <a:lstStyle/>
          <a:p>
            <a:r>
              <a:rPr lang="en-US" b="1" dirty="0"/>
              <a:t>TRENDING SMARTPHONE BRAND</a:t>
            </a:r>
          </a:p>
        </p:txBody>
      </p:sp>
      <p:sp>
        <p:nvSpPr>
          <p:cNvPr id="3" name="Content Placeholder 2">
            <a:extLst>
              <a:ext uri="{FF2B5EF4-FFF2-40B4-BE49-F238E27FC236}">
                <a16:creationId xmlns:a16="http://schemas.microsoft.com/office/drawing/2014/main" id="{D8112433-7113-944C-A7C7-363A7F95AD69}"/>
              </a:ext>
            </a:extLst>
          </p:cNvPr>
          <p:cNvSpPr>
            <a:spLocks noGrp="1"/>
          </p:cNvSpPr>
          <p:nvPr>
            <p:ph idx="1"/>
          </p:nvPr>
        </p:nvSpPr>
        <p:spPr>
          <a:xfrm>
            <a:off x="6505732" y="2080455"/>
            <a:ext cx="4848068" cy="4200421"/>
          </a:xfrm>
        </p:spPr>
        <p:txBody>
          <a:bodyPr/>
          <a:lstStyle/>
          <a:p>
            <a:pPr marL="0" indent="0" algn="just">
              <a:lnSpc>
                <a:spcPct val="150000"/>
              </a:lnSpc>
              <a:buNone/>
            </a:pPr>
            <a:r>
              <a:rPr lang="en-US" dirty="0"/>
              <a:t>As data shows, the current trending smartphone brand is </a:t>
            </a:r>
            <a:r>
              <a:rPr lang="en-US" dirty="0">
                <a:solidFill>
                  <a:srgbClr val="C00000"/>
                </a:solidFill>
              </a:rPr>
              <a:t>Xiaomi</a:t>
            </a:r>
            <a:r>
              <a:rPr lang="en-US" dirty="0"/>
              <a:t> which has 8 smartphones</a:t>
            </a:r>
          </a:p>
        </p:txBody>
      </p:sp>
      <p:pic>
        <p:nvPicPr>
          <p:cNvPr id="4" name="Picture 3">
            <a:extLst>
              <a:ext uri="{FF2B5EF4-FFF2-40B4-BE49-F238E27FC236}">
                <a16:creationId xmlns:a16="http://schemas.microsoft.com/office/drawing/2014/main" id="{863E0E7F-0201-3A47-9DD4-4F871573FBC0}"/>
              </a:ext>
            </a:extLst>
          </p:cNvPr>
          <p:cNvPicPr>
            <a:picLocks noChangeAspect="1"/>
          </p:cNvPicPr>
          <p:nvPr/>
        </p:nvPicPr>
        <p:blipFill>
          <a:blip r:embed="rId2"/>
          <a:stretch>
            <a:fillRect/>
          </a:stretch>
        </p:blipFill>
        <p:spPr>
          <a:xfrm>
            <a:off x="806275" y="1975498"/>
            <a:ext cx="5289725" cy="4228242"/>
          </a:xfrm>
          <a:prstGeom prst="rect">
            <a:avLst/>
          </a:prstGeom>
        </p:spPr>
      </p:pic>
    </p:spTree>
    <p:extLst>
      <p:ext uri="{BB962C8B-B14F-4D97-AF65-F5344CB8AC3E}">
        <p14:creationId xmlns:p14="http://schemas.microsoft.com/office/powerpoint/2010/main" val="183764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D9E0B-812D-A347-B574-334815D5695F}"/>
              </a:ext>
            </a:extLst>
          </p:cNvPr>
          <p:cNvSpPr>
            <a:spLocks noGrp="1"/>
          </p:cNvSpPr>
          <p:nvPr>
            <p:ph type="title"/>
          </p:nvPr>
        </p:nvSpPr>
        <p:spPr/>
        <p:txBody>
          <a:bodyPr/>
          <a:lstStyle/>
          <a:p>
            <a:r>
              <a:rPr lang="en-US" b="1" dirty="0"/>
              <a:t>WIDELY USED SMARTPHONE PROCESSOR</a:t>
            </a:r>
          </a:p>
        </p:txBody>
      </p:sp>
      <p:sp>
        <p:nvSpPr>
          <p:cNvPr id="3" name="Content Placeholder 2">
            <a:extLst>
              <a:ext uri="{FF2B5EF4-FFF2-40B4-BE49-F238E27FC236}">
                <a16:creationId xmlns:a16="http://schemas.microsoft.com/office/drawing/2014/main" id="{CCCE1CF3-1B2C-A84F-A7E7-6107350B2A4E}"/>
              </a:ext>
            </a:extLst>
          </p:cNvPr>
          <p:cNvSpPr>
            <a:spLocks noGrp="1"/>
          </p:cNvSpPr>
          <p:nvPr>
            <p:ph idx="1"/>
          </p:nvPr>
        </p:nvSpPr>
        <p:spPr>
          <a:xfrm>
            <a:off x="7360170" y="1825625"/>
            <a:ext cx="3993630" cy="4005549"/>
          </a:xfrm>
        </p:spPr>
        <p:txBody>
          <a:bodyPr/>
          <a:lstStyle/>
          <a:p>
            <a:pPr marL="0" indent="0" algn="just">
              <a:lnSpc>
                <a:spcPct val="150000"/>
              </a:lnSpc>
              <a:buNone/>
            </a:pPr>
            <a:r>
              <a:rPr lang="en-US" dirty="0"/>
              <a:t>As, data shows it looks the mostly used smartphone processor is </a:t>
            </a:r>
            <a:r>
              <a:rPr lang="en-US" dirty="0">
                <a:solidFill>
                  <a:srgbClr val="C00000"/>
                </a:solidFill>
              </a:rPr>
              <a:t>Snapdragon 855</a:t>
            </a:r>
          </a:p>
        </p:txBody>
      </p:sp>
      <p:pic>
        <p:nvPicPr>
          <p:cNvPr id="4" name="Picture 3">
            <a:extLst>
              <a:ext uri="{FF2B5EF4-FFF2-40B4-BE49-F238E27FC236}">
                <a16:creationId xmlns:a16="http://schemas.microsoft.com/office/drawing/2014/main" id="{24C411F1-2248-2D46-B935-04C6529380C5}"/>
              </a:ext>
            </a:extLst>
          </p:cNvPr>
          <p:cNvPicPr>
            <a:picLocks noChangeAspect="1"/>
          </p:cNvPicPr>
          <p:nvPr/>
        </p:nvPicPr>
        <p:blipFill>
          <a:blip r:embed="rId2"/>
          <a:stretch>
            <a:fillRect/>
          </a:stretch>
        </p:blipFill>
        <p:spPr>
          <a:xfrm>
            <a:off x="838200" y="1825883"/>
            <a:ext cx="5067925" cy="4351080"/>
          </a:xfrm>
          <a:prstGeom prst="rect">
            <a:avLst/>
          </a:prstGeom>
        </p:spPr>
      </p:pic>
    </p:spTree>
    <p:extLst>
      <p:ext uri="{BB962C8B-B14F-4D97-AF65-F5344CB8AC3E}">
        <p14:creationId xmlns:p14="http://schemas.microsoft.com/office/powerpoint/2010/main" val="3021702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CE0CC-FE15-564D-A8A7-7482418E43CC}"/>
              </a:ext>
            </a:extLst>
          </p:cNvPr>
          <p:cNvSpPr>
            <a:spLocks noGrp="1"/>
          </p:cNvSpPr>
          <p:nvPr>
            <p:ph type="title"/>
          </p:nvPr>
        </p:nvSpPr>
        <p:spPr/>
        <p:txBody>
          <a:bodyPr/>
          <a:lstStyle/>
          <a:p>
            <a:r>
              <a:rPr lang="en-US" b="1" dirty="0"/>
              <a:t>SMARTPHONE PRICE VS VIEWS VS LIKES</a:t>
            </a:r>
          </a:p>
        </p:txBody>
      </p:sp>
      <p:sp>
        <p:nvSpPr>
          <p:cNvPr id="3" name="Content Placeholder 2">
            <a:extLst>
              <a:ext uri="{FF2B5EF4-FFF2-40B4-BE49-F238E27FC236}">
                <a16:creationId xmlns:a16="http://schemas.microsoft.com/office/drawing/2014/main" id="{F9418937-5042-5043-AF68-4270DC868240}"/>
              </a:ext>
            </a:extLst>
          </p:cNvPr>
          <p:cNvSpPr>
            <a:spLocks noGrp="1"/>
          </p:cNvSpPr>
          <p:nvPr>
            <p:ph idx="1"/>
          </p:nvPr>
        </p:nvSpPr>
        <p:spPr>
          <a:xfrm>
            <a:off x="7060370" y="1795645"/>
            <a:ext cx="4736892" cy="4393578"/>
          </a:xfrm>
        </p:spPr>
        <p:txBody>
          <a:bodyPr>
            <a:normAutofit/>
          </a:bodyPr>
          <a:lstStyle/>
          <a:p>
            <a:pPr marL="0" indent="0" algn="just">
              <a:lnSpc>
                <a:spcPct val="160000"/>
              </a:lnSpc>
              <a:buNone/>
            </a:pPr>
            <a:r>
              <a:rPr lang="en-US" dirty="0"/>
              <a:t>Scatter shows relationship between smartphone prices, views and likes, data shows mostly people view description of less expensive smartphone (less than </a:t>
            </a:r>
            <a:r>
              <a:rPr lang="en-US" dirty="0">
                <a:solidFill>
                  <a:srgbClr val="C00000"/>
                </a:solidFill>
              </a:rPr>
              <a:t>400 USD</a:t>
            </a:r>
            <a:r>
              <a:rPr lang="en-US" dirty="0"/>
              <a:t>)</a:t>
            </a:r>
          </a:p>
        </p:txBody>
      </p:sp>
      <p:pic>
        <p:nvPicPr>
          <p:cNvPr id="4" name="Picture 3">
            <a:extLst>
              <a:ext uri="{FF2B5EF4-FFF2-40B4-BE49-F238E27FC236}">
                <a16:creationId xmlns:a16="http://schemas.microsoft.com/office/drawing/2014/main" id="{A260CE92-E16B-D542-8DD3-2B8BDCA876EA}"/>
              </a:ext>
            </a:extLst>
          </p:cNvPr>
          <p:cNvPicPr>
            <a:picLocks noChangeAspect="1"/>
          </p:cNvPicPr>
          <p:nvPr/>
        </p:nvPicPr>
        <p:blipFill>
          <a:blip r:embed="rId2"/>
          <a:stretch>
            <a:fillRect/>
          </a:stretch>
        </p:blipFill>
        <p:spPr>
          <a:xfrm>
            <a:off x="563381" y="1975059"/>
            <a:ext cx="6272134" cy="4244144"/>
          </a:xfrm>
          <a:prstGeom prst="rect">
            <a:avLst/>
          </a:prstGeom>
        </p:spPr>
      </p:pic>
    </p:spTree>
    <p:extLst>
      <p:ext uri="{BB962C8B-B14F-4D97-AF65-F5344CB8AC3E}">
        <p14:creationId xmlns:p14="http://schemas.microsoft.com/office/powerpoint/2010/main" val="1843056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32038-8D77-9B4C-B10D-17B854E747FD}"/>
              </a:ext>
            </a:extLst>
          </p:cNvPr>
          <p:cNvSpPr>
            <a:spLocks noGrp="1"/>
          </p:cNvSpPr>
          <p:nvPr>
            <p:ph type="title"/>
          </p:nvPr>
        </p:nvSpPr>
        <p:spPr>
          <a:xfrm>
            <a:off x="1229192" y="2448759"/>
            <a:ext cx="10109617" cy="864068"/>
          </a:xfrm>
        </p:spPr>
        <p:txBody>
          <a:bodyPr>
            <a:noAutofit/>
          </a:bodyPr>
          <a:lstStyle/>
          <a:p>
            <a:pPr algn="ctr"/>
            <a:r>
              <a:rPr lang="en-US" sz="8000" b="1" dirty="0"/>
              <a:t>THANK YOU</a:t>
            </a:r>
          </a:p>
        </p:txBody>
      </p:sp>
    </p:spTree>
    <p:extLst>
      <p:ext uri="{BB962C8B-B14F-4D97-AF65-F5344CB8AC3E}">
        <p14:creationId xmlns:p14="http://schemas.microsoft.com/office/powerpoint/2010/main" val="9401603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{62489929-072B-7E44-A11F-31FA985CD69F}tf10001069</Template>
  <TotalTime>256</TotalTime>
  <Words>282</Words>
  <Application>Microsoft Macintosh PowerPoint</Application>
  <PresentationFormat>Widescreen</PresentationFormat>
  <Paragraphs>21</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Scrapping phone specifications and reviews</vt:lpstr>
      <vt:lpstr>INTRODUCTION</vt:lpstr>
      <vt:lpstr>TRENDING PHONES</vt:lpstr>
      <vt:lpstr>CHOSE 18 SMARTPHONES</vt:lpstr>
      <vt:lpstr>MOST REVEWIED PHONES</vt:lpstr>
      <vt:lpstr>TRENDING SMARTPHONE BRAND</vt:lpstr>
      <vt:lpstr>WIDELY USED SMARTPHONE PROCESSOR</vt:lpstr>
      <vt:lpstr>SMARTPHONE PRICE VS VIEWS VS LIKES</vt:lpstr>
      <vt:lpstr>THANK YOU</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Scrapping Phone specs and revuews</dc:title>
  <dc:creator>Microsoft Office User</dc:creator>
  <cp:lastModifiedBy>Microsoft Office User</cp:lastModifiedBy>
  <cp:revision>49</cp:revision>
  <dcterms:created xsi:type="dcterms:W3CDTF">2019-10-14T23:24:49Z</dcterms:created>
  <dcterms:modified xsi:type="dcterms:W3CDTF">2019-10-15T03:40:50Z</dcterms:modified>
</cp:coreProperties>
</file>